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74" y="-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D087C7-6048-4C9A-9203-C5AFBCC3AEE7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864A56-069D-4B78-8AD9-86159140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7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8BFF4-5D60-4E93-A5D7-9960CD77D4D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A6B1-9D89-478E-8B1E-6FB1251B0A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12" Type="http://schemas.openxmlformats.org/officeDocument/2006/relationships/hyperlink" Target="http://images.google.com/imgres?imgurl=http://www.dropshots.com/photos/63223/20060209/204322.jpg&amp;imgrefurl=http://comejoinin.blogspot.com/2006/02/craigslistcom-being-sued.html&amp;usg=__57TbsZIfrMYhHE_D78WfjZQQGpc=&amp;h=439&amp;w=431&amp;sz=57&amp;hl=en&amp;start=4&amp;um=1&amp;tbnid=ApsvOzdM2D_D0M:&amp;tbnh=127&amp;tbnw=125&amp;prev=/images?q=craigslist.com&amp;ndsp=20&amp;hl=en&amp;sa=N&amp;um=1" TargetMode="External"/><Relationship Id="rId17" Type="http://schemas.openxmlformats.org/officeDocument/2006/relationships/image" Target="../media/image14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erc.com/" TargetMode="External"/><Relationship Id="rId11" Type="http://schemas.openxmlformats.org/officeDocument/2006/relationships/image" Target="../media/image9.gif"/><Relationship Id="rId5" Type="http://schemas.openxmlformats.org/officeDocument/2006/relationships/image" Target="../media/image4.jpeg"/><Relationship Id="rId15" Type="http://schemas.openxmlformats.org/officeDocument/2006/relationships/image" Target="../media/image12.jpeg"/><Relationship Id="rId10" Type="http://schemas.openxmlformats.org/officeDocument/2006/relationships/image" Target="../media/image8.gif"/><Relationship Id="rId19" Type="http://schemas.openxmlformats.org/officeDocument/2006/relationships/image" Target="../media/image16.jpeg"/><Relationship Id="rId4" Type="http://schemas.openxmlformats.org/officeDocument/2006/relationships/image" Target="../media/image3.gif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9" descr="pre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11266" name="Picture 2" descr="http://www.onterrasys.com/ot/successes/CoStar%20Logo%20Colo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6546" y="914400"/>
            <a:ext cx="1467101" cy="990600"/>
          </a:xfrm>
          <a:prstGeom prst="rect">
            <a:avLst/>
          </a:prstGeom>
          <a:noFill/>
        </p:spPr>
      </p:pic>
      <p:pic>
        <p:nvPicPr>
          <p:cNvPr id="11268" name="Picture 4" descr="http://www.tedescorealty.com/Affiliate%20logos/ss_LoopNet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925017"/>
            <a:ext cx="1371600" cy="105618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1270" name="Picture 6" descr="http://lourdeshomes.com/GeneralResource/realtor-and-mls-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981200"/>
            <a:ext cx="1676400" cy="848562"/>
          </a:xfrm>
          <a:prstGeom prst="rect">
            <a:avLst/>
          </a:prstGeom>
          <a:noFill/>
        </p:spPr>
      </p:pic>
      <p:pic>
        <p:nvPicPr>
          <p:cNvPr id="11272" name="Picture 8" descr="Connecticut Economic Resource Center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00" y="-373063"/>
            <a:ext cx="2025650" cy="777876"/>
          </a:xfrm>
          <a:prstGeom prst="rect">
            <a:avLst/>
          </a:prstGeom>
          <a:noFill/>
        </p:spPr>
      </p:pic>
      <p:pic>
        <p:nvPicPr>
          <p:cNvPr id="11274" name="Picture 10" descr="http://www.fastfacility.com/ct/images/header_main.gif"/>
          <p:cNvPicPr>
            <a:picLocks noChangeAspect="1" noChangeArrowheads="1"/>
          </p:cNvPicPr>
          <p:nvPr/>
        </p:nvPicPr>
        <p:blipFill>
          <a:blip r:embed="rId8"/>
          <a:srcRect r="72017"/>
          <a:stretch>
            <a:fillRect/>
          </a:stretch>
        </p:blipFill>
        <p:spPr bwMode="auto">
          <a:xfrm>
            <a:off x="4038600" y="2133600"/>
            <a:ext cx="1447800" cy="76887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81" name="TextBox 80"/>
          <p:cNvSpPr txBox="1"/>
          <p:nvPr/>
        </p:nvSpPr>
        <p:spPr>
          <a:xfrm>
            <a:off x="2438400" y="2286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Lists </a:t>
            </a:r>
            <a:r>
              <a:rPr lang="en-US" sz="2000" b="1" dirty="0" smtClean="0"/>
              <a:t>your property </a:t>
            </a:r>
            <a:r>
              <a:rPr lang="en-US" sz="2000" b="1" dirty="0" smtClean="0"/>
              <a:t>on </a:t>
            </a:r>
            <a:r>
              <a:rPr lang="en-US" sz="2000" b="1" dirty="0" smtClean="0"/>
              <a:t>all </a:t>
            </a:r>
            <a:r>
              <a:rPr lang="en-US" sz="2000" b="1" dirty="0" smtClean="0"/>
              <a:t>major </a:t>
            </a:r>
            <a:r>
              <a:rPr lang="en-US" sz="2000" b="1" dirty="0" smtClean="0"/>
              <a:t>real estate </a:t>
            </a:r>
            <a:r>
              <a:rPr lang="en-US" sz="2000" b="1" dirty="0" smtClean="0"/>
              <a:t>sites AND social media: </a:t>
            </a:r>
            <a:endParaRPr lang="en-US" sz="2000" b="1" dirty="0"/>
          </a:p>
        </p:txBody>
      </p:sp>
      <p:pic>
        <p:nvPicPr>
          <p:cNvPr id="11376" name="Picture 112" descr="http://www.millersystems.com/common/images/neRealEstateJournal_logo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38400" y="5403850"/>
            <a:ext cx="1790440" cy="838200"/>
          </a:xfrm>
          <a:prstGeom prst="rect">
            <a:avLst/>
          </a:prstGeom>
          <a:noFill/>
        </p:spPr>
      </p:pic>
      <p:pic>
        <p:nvPicPr>
          <p:cNvPr id="11378" name="Picture 114" descr="http://www.telecommutect.com/images/advocate-head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67200" y="5403850"/>
            <a:ext cx="2362200" cy="4982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84" name="TextBox 83"/>
          <p:cNvSpPr txBox="1"/>
          <p:nvPr/>
        </p:nvSpPr>
        <p:spPr>
          <a:xfrm>
            <a:off x="2286000" y="487045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Advertise Local Mainstream Newspapers:</a:t>
            </a:r>
            <a:endParaRPr lang="en-US" sz="2000" b="1" dirty="0"/>
          </a:p>
        </p:txBody>
      </p:sp>
      <p:pic>
        <p:nvPicPr>
          <p:cNvPr id="11382" name="Picture 118" descr="http://www.discountednewspapers.com/images/Logos/norwalk-hour-logo-175.gif"/>
          <p:cNvPicPr>
            <a:picLocks noChangeAspect="1" noChangeArrowheads="1"/>
          </p:cNvPicPr>
          <p:nvPr/>
        </p:nvPicPr>
        <p:blipFill>
          <a:blip r:embed="rId11"/>
          <a:srcRect l="-5096" r="-7007"/>
          <a:stretch>
            <a:fillRect/>
          </a:stretch>
        </p:blipFill>
        <p:spPr bwMode="auto">
          <a:xfrm>
            <a:off x="4495800" y="6013450"/>
            <a:ext cx="1676400" cy="615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7" name="TextBox 86"/>
          <p:cNvSpPr txBox="1"/>
          <p:nvPr/>
        </p:nvSpPr>
        <p:spPr>
          <a:xfrm>
            <a:off x="2286000" y="6629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Networking  your property throughout:</a:t>
            </a:r>
          </a:p>
          <a:p>
            <a:r>
              <a:rPr lang="en-US" b="1" dirty="0" smtClean="0"/>
              <a:t>Stamford, Norwalk, Greenwich &amp; Westchester  </a:t>
            </a:r>
            <a:endParaRPr lang="en-US" b="1" dirty="0"/>
          </a:p>
        </p:txBody>
      </p:sp>
      <p:pic>
        <p:nvPicPr>
          <p:cNvPr id="11384" name="Picture 120" descr="http://tbn3.google.com/images?q=tbn:ApsvOzdM2D_D0M:http://www.dropshots.com/photos/63223/20060209/204322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15000" y="2114550"/>
            <a:ext cx="843464" cy="85725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90" name="TextBox 89"/>
          <p:cNvSpPr txBox="1"/>
          <p:nvPr/>
        </p:nvSpPr>
        <p:spPr>
          <a:xfrm>
            <a:off x="304800" y="7239000"/>
            <a:ext cx="21336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Peter Gray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(203) 348-8566</a:t>
            </a:r>
          </a:p>
          <a:p>
            <a:r>
              <a:rPr lang="en-US" sz="1100" b="1" smtClean="0">
                <a:solidFill>
                  <a:schemeClr val="bg1">
                    <a:lumMod val="95000"/>
                  </a:schemeClr>
                </a:solidFill>
              </a:rPr>
              <a:t>Peter@PyramidReGroup.com</a:t>
            </a:r>
            <a:endParaRPr lang="en-US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4800" y="2667000"/>
            <a:ext cx="1981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>
                    <a:lumMod val="95000"/>
                  </a:schemeClr>
                </a:solidFill>
              </a:rPr>
              <a:t>Other Notes:</a:t>
            </a:r>
          </a:p>
          <a:p>
            <a:endParaRPr lang="en-US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</a:rPr>
              <a:t>Direct mailings to local industry groups </a:t>
            </a:r>
          </a:p>
          <a:p>
            <a:pPr>
              <a:buFontTx/>
              <a:buChar char="-"/>
            </a:pP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</a:rPr>
              <a:t> Working with over 10 Brokers in House</a:t>
            </a:r>
          </a:p>
          <a:p>
            <a:pPr>
              <a:buFontTx/>
              <a:buChar char="-"/>
            </a:pPr>
            <a:endParaRPr lang="en-US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</a:rPr>
              <a:t>- Email all personal &amp; professional contacts</a:t>
            </a:r>
          </a:p>
          <a:p>
            <a:pPr>
              <a:buFontTx/>
              <a:buChar char="-"/>
            </a:pPr>
            <a:endParaRPr lang="en-US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</a:rPr>
              <a:t>- Market property on Pyramid’s Website</a:t>
            </a:r>
          </a:p>
          <a:p>
            <a:pPr>
              <a:buFontTx/>
              <a:buChar char="-"/>
            </a:pPr>
            <a:endParaRPr lang="en-US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400" b="1" dirty="0" smtClean="0">
                <a:solidFill>
                  <a:schemeClr val="bg1">
                    <a:lumMod val="95000"/>
                  </a:schemeClr>
                </a:solidFill>
              </a:rPr>
              <a:t>Put up Pyramid sign “Available” on building</a:t>
            </a:r>
          </a:p>
          <a:p>
            <a:pPr>
              <a:buFontTx/>
              <a:buChar char="-"/>
            </a:pPr>
            <a:endParaRPr lang="en-US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endParaRPr lang="en-US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386" name="Picture 122" descr="http://lawyersusadcdicta.files.wordpress.com/2008/12/commerce.jpg"/>
          <p:cNvPicPr>
            <a:picLocks noChangeAspect="1" noChangeArrowheads="1"/>
          </p:cNvPicPr>
          <p:nvPr/>
        </p:nvPicPr>
        <p:blipFill>
          <a:blip r:embed="rId14"/>
          <a:srcRect l="-6667" r="-6667" b="-6667"/>
          <a:stretch>
            <a:fillRect/>
          </a:stretch>
        </p:blipFill>
        <p:spPr bwMode="auto">
          <a:xfrm>
            <a:off x="2438400" y="7239000"/>
            <a:ext cx="1295400" cy="1219200"/>
          </a:xfrm>
          <a:prstGeom prst="rect">
            <a:avLst/>
          </a:prstGeom>
          <a:noFill/>
        </p:spPr>
      </p:pic>
      <p:pic>
        <p:nvPicPr>
          <p:cNvPr id="11388" name="Picture 124" descr="http://www.rotarywineandshine.org/images/Artwork/rotary_logo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86400" y="7315200"/>
            <a:ext cx="1063900" cy="102076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1390" name="Picture 126" descr="http://www.theachtermanngroup.com/bni/images/BNI%20Color%20Logo.jpg"/>
          <p:cNvPicPr>
            <a:picLocks noChangeAspect="1" noChangeArrowheads="1"/>
          </p:cNvPicPr>
          <p:nvPr/>
        </p:nvPicPr>
        <p:blipFill>
          <a:blip r:embed="rId16" cstate="print"/>
          <a:srcRect l="-6194" t="-10690" r="-5290" b="-6901"/>
          <a:stretch>
            <a:fillRect/>
          </a:stretch>
        </p:blipFill>
        <p:spPr bwMode="auto">
          <a:xfrm>
            <a:off x="3886200" y="7391400"/>
            <a:ext cx="1371600" cy="8382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95" name="Picture 94" descr="PREM_lowres_Logo1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05400" y="8610600"/>
            <a:ext cx="1517904" cy="27432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75080"/>
            <a:ext cx="1333370" cy="133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s://encrypted-tbn2.gstatic.com/images?q=tbn:ANd9GcRFD9fjVOIhn-qLVKgBMtStIbf8aTnQziCtGWNGBeXit3Wb08IQmw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3147934"/>
            <a:ext cx="2362200" cy="89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ordtracker.com/attachments/LinkedIn-Logo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78021"/>
            <a:ext cx="2387996" cy="67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cstephens</dc:creator>
  <cp:lastModifiedBy>Peter Gray</cp:lastModifiedBy>
  <cp:revision>12</cp:revision>
  <dcterms:created xsi:type="dcterms:W3CDTF">2009-05-07T17:26:30Z</dcterms:created>
  <dcterms:modified xsi:type="dcterms:W3CDTF">2013-02-18T19:22:34Z</dcterms:modified>
</cp:coreProperties>
</file>